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notesSlides/notesSlide20.xml" ContentType="application/vnd.openxmlformats-officedocument.presentationml.notesSlide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09" r:id="rId2"/>
    <p:sldId id="410" r:id="rId3"/>
    <p:sldId id="411" r:id="rId4"/>
    <p:sldId id="412" r:id="rId5"/>
    <p:sldId id="415" r:id="rId6"/>
    <p:sldId id="416" r:id="rId7"/>
    <p:sldId id="450" r:id="rId8"/>
    <p:sldId id="475" r:id="rId9"/>
    <p:sldId id="476" r:id="rId10"/>
    <p:sldId id="477" r:id="rId11"/>
    <p:sldId id="478" r:id="rId12"/>
    <p:sldId id="479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3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0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2024/5/31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9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7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8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59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859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104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7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21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4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81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45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9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4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3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99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3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7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8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hyperlink" Target="https://blog.naver.com/kmo_blo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6.svg"/><Relationship Id="rId5" Type="http://schemas.openxmlformats.org/officeDocument/2006/relationships/image" Target="../media/image8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35" y="635"/>
            <a:ext cx="12192000" cy="6915150"/>
            <a:chOff x="635" y="635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635" y="635"/>
              <a:ext cx="12192000" cy="6915150"/>
              <a:chOff x="1" y="1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6" y="-4154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ko-KR" altLang="en-US" sz="5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여정모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Html,css,javascript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이용하여 웹 애플리케이션 만들기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펫 상품 판매 사이트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화면 설계 및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UI 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구현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478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05/24~05/31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홈페이지 메인 배너 이미지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모든 페이지에서 나오는 이미지이며 클릭 시 메인페이지로 넘어가게 끔 설정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8" y="2327910"/>
            <a:ext cx="4844927" cy="29603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380" y="3255571"/>
            <a:ext cx="4115374" cy="1105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937549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페이지 링크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LOGIN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클릭 시 로그인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성공 했을 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LOGOUT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으로 바뀌 며 클릭 시 로그아웃이 되고 다시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LOGIN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으로 바뀐다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17" y="2327910"/>
            <a:ext cx="3877216" cy="2286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76" y="3314109"/>
            <a:ext cx="3657897" cy="3261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06906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페이지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 페이지에서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JSON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데이터로 로컬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스토리지에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한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userDB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불러와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</a:b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입력한 값과 비교해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true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면 로그인 할 수 있게 구현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되어 메인페이지로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04" y="2327910"/>
            <a:ext cx="4064518" cy="3534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512" y="3994567"/>
            <a:ext cx="4496427" cy="647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071" y="5127251"/>
            <a:ext cx="6258798" cy="809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339183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 페이지 링크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JOIN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클릭 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17" y="2327910"/>
            <a:ext cx="3877216" cy="22863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32" y="3183715"/>
            <a:ext cx="4352348" cy="3108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6085496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 페이지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input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들어간 값을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userDB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배열에 추가 한 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JSON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데이터로 변환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-&gt;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스토리지에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비밀번호와 비밀번호 확인은 같아야 하며 이메일은 이메일형식을 지켜야 하고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필수 약관 체크를 하지 않을 시 회원가입이 되지 않는다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88" y="1421765"/>
            <a:ext cx="3788844" cy="3117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28" y="4539211"/>
            <a:ext cx="3640666" cy="17378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512" y="3569334"/>
            <a:ext cx="3072907" cy="2860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0401366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MY PAGE, CART, ORDER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시간 부족으로 추후 추가 예정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17" y="2327910"/>
            <a:ext cx="3877216" cy="2286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961733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메인페이지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카테고리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 리스트 구현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</a:b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클릭 시 해당하는 제품 리스트 들이 나오는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카테고리에 마우스를 올리면 하위 카테고리가 나오게 설정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19" y="2327910"/>
            <a:ext cx="4120895" cy="3492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416857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제품 리스트 페이지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 리스트에서 카테고리 클릭 시 넘어오는 페이지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</a:b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넘어 올 때 해당하는 카테고리 번호와 함께 넘어와 카테고리 번호에 해당하는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정보가 페이지에 표시 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82" y="2327910"/>
            <a:ext cx="3728884" cy="3399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46" y="3569334"/>
            <a:ext cx="4199888" cy="28881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603292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메인페이지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메인이미지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초마다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이미지가 바뀐다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슬라이드 효과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마우스를 올려 놓을 시 바뀌지 않는다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이미지 하단 버튼을 클릭 시 해당하는 이미지로 이동된다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이미지 클릭 시 제품 리스트 페이지로 넘어간다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72" y="2088600"/>
            <a:ext cx="5234140" cy="39745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618" y="3777614"/>
            <a:ext cx="3330949" cy="30065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86398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메인페이지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메인 배너 리스트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JOIN US POINT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BEST PHOTO REVIEW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리뷰페이지로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 예정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GOOD CHANCE SALE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리스트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CHECK WITH SOMEONE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 예정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78" y="2327910"/>
            <a:ext cx="5495834" cy="33356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36531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Visual Studio Code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활용하여 상품 판매 사이트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화면 설계 및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UI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구현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html, </a:t>
                </a:r>
                <a:r>
                  <a:rPr lang="en-US" altLang="ko-KR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css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, script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401" y="7399"/>
              <a:ext cx="8181" cy="1192"/>
              <a:chOff x="8286" y="1534"/>
              <a:chExt cx="8181" cy="1192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40" name="菱形 39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43" name="菱形 42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48" y="1630"/>
                <a:ext cx="3548" cy="6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앞으로의 작업 계획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아쉬웠던 부분이나 좀 더 공부하고 싶었던 부분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04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메인페이지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주간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배스트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상품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3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초 마다 카테고리 순서대로 상품이 나온다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 및 제품에 마우스를 올려 놓을 시 슬라이드 효과가 정지된다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 클릭 시 해당 카테고리의 제품 리스트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클릭 시 상품 상세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3" y="2327910"/>
            <a:ext cx="5162733" cy="3241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26745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메인페이지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새로운 상품 리스트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클릭 시 상품 상세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08" y="2327910"/>
            <a:ext cx="4768201" cy="32586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12334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상세 페이지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클릭 시 상품 번호가 함께 넘어가며 배열에서 상품 번호에 해당하는 상품을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찾아 페이지에 표시 되게 끔 구현했다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개수를 올릴 시 총 상품 금액이 올라간다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BUY NOW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구매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 예정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ADD TO CART –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장바구니 페이지로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 예정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35" y="2327910"/>
            <a:ext cx="4829477" cy="3611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771" y="4110355"/>
            <a:ext cx="3820058" cy="1457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25792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상세 페이지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– DETAIL INFO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해당 페이지에서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DETARIL INFO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구역으로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GUIDE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클릭 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GUIDE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구역으로 넘어간다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2" y="2373110"/>
            <a:ext cx="5110540" cy="29093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512" y="3311846"/>
            <a:ext cx="4120882" cy="3280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78172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 페이지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해당 이미지는 고정이며 스크롤을 내려도 따라오지 않게 끔 구현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" y="1980161"/>
            <a:ext cx="4884423" cy="3393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886" y="4192695"/>
            <a:ext cx="3460984" cy="22164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44657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 페이지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–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배스트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상품 리스트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클릭 시 상품 상세 페이지로 넘어간다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006" y="2327910"/>
            <a:ext cx="4259685" cy="38714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078879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 페이지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– footer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CUSTOMER CENTER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정보가 적혀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아이콘 클릭 시 해당하는 페이지로 넘어간다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4" y="2397412"/>
            <a:ext cx="4619198" cy="2343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868" y="3556344"/>
            <a:ext cx="4433789" cy="2206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9069843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3021330"/>
            <a:chOff x="7256" y="1191"/>
            <a:chExt cx="12559" cy="475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메인 페이지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– footer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75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CUSTOMER CENTER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정보가 적혀 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아이콘 클릭 시 해당하는 페이지로 넘어간다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4" y="2397412"/>
            <a:ext cx="4619198" cy="2343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868" y="3556344"/>
            <a:ext cx="4433789" cy="2206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53400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35" y="635"/>
            <a:ext cx="12192000" cy="6915150"/>
            <a:chOff x="635" y="635"/>
            <a:chExt cx="12192000" cy="6915150"/>
          </a:xfrm>
        </p:grpSpPr>
        <p:grpSp>
          <p:nvGrpSpPr>
            <p:cNvPr id="4" name="组合 3"/>
            <p:cNvGrpSpPr/>
            <p:nvPr/>
          </p:nvGrpSpPr>
          <p:grpSpPr>
            <a:xfrm>
              <a:off x="635" y="635"/>
              <a:ext cx="12192000" cy="6915150"/>
              <a:chOff x="1" y="1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156" y="-4154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905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감사합니다</a:t>
                </a:r>
                <a:r>
                  <a:rPr lang="en-US" altLang="ko-KR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.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41"/>
              <p:cNvSpPr txBox="1"/>
              <p:nvPr/>
            </p:nvSpPr>
            <p:spPr>
              <a:xfrm>
                <a:off x="1741" y="5384"/>
                <a:ext cx="10831" cy="245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여정모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이메일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minawa_55@naver.com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전화번호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010-2682-4768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기록 저장 블로그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  <a:hlinkClick r:id="rId4"/>
                  </a:rPr>
                  <a:t>https://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  <a:hlinkClick r:id="rId4"/>
                  </a:rPr>
                  <a:t>blog.naver.com/kmo_blog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깃 허브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https://github.com/PungFackMo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24" name="圆角矩形 6"/>
            <p:cNvSpPr/>
            <p:nvPr/>
          </p:nvSpPr>
          <p:spPr>
            <a:xfrm>
              <a:off x="1216025" y="5081905"/>
              <a:ext cx="2169795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dist"/>
              <a:r>
                <a:rPr lang="ko-KR" altLang="en-US" sz="1100" b="1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화면 설계 및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UI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구현</a:t>
              </a:r>
              <a:endParaRPr lang="zh-CN" sz="1600" b="1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7" name="等腰三角形 8"/>
            <p:cNvSpPr/>
            <p:nvPr/>
          </p:nvSpPr>
          <p:spPr>
            <a:xfrm rot="5400000">
              <a:off x="3530600" y="5128895"/>
              <a:ext cx="358775" cy="30924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48874" y="5098216"/>
              <a:ext cx="3478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>
                  <a:solidFill>
                    <a:srgbClr val="000000"/>
                  </a:solidFill>
                  <a:latin typeface="NanumGothic"/>
                </a:rPr>
                <a:t>05/24~05/31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Visual Studio Code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활용하여 상품 판매 사이트 화면 설계 및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UI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참고 사이트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en-US" altLang="ko-KR" sz="1400" dirty="0">
                    <a:latin typeface="NanumGothic"/>
                  </a:rPr>
                  <a:t>https://pethug.kr/index.html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323830" cy="5454015"/>
            <a:chOff x="1140" y="1071"/>
            <a:chExt cx="16258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477" y="5596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Visual Studio Code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통해 실제 페이지를 보고 어떤 기능이 있는지 참고하여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화면 설계 및 기능을 구현했습니다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452"/>
              <a:ext cx="3983" cy="465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3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실제 참고한 펫 용품 사이트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2602" cy="537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사이트를 참고하여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자바스크립트에서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기능 구현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759" y="5020"/>
              <a:ext cx="1200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86" y="2203767"/>
            <a:ext cx="5903847" cy="2961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20445" y="488887"/>
            <a:ext cx="9979025" cy="5953131"/>
            <a:chOff x="1020445" y="488887"/>
            <a:chExt cx="9979025" cy="5953131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4607560" y="488887"/>
              <a:ext cx="2976880" cy="6096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5858510" y="1230567"/>
              <a:ext cx="474345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1020445" y="2475167"/>
              <a:ext cx="3185795" cy="3193415"/>
              <a:chOff x="2126" y="3862"/>
              <a:chExt cx="5017" cy="5029"/>
            </a:xfrm>
          </p:grpSpPr>
          <p:sp>
            <p:nvSpPr>
              <p:cNvPr id="2" name="泪滴形 1"/>
              <p:cNvSpPr/>
              <p:nvPr/>
            </p:nvSpPr>
            <p:spPr>
              <a:xfrm>
                <a:off x="2126" y="6465"/>
                <a:ext cx="2426" cy="2426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3" name="泪滴形 2"/>
              <p:cNvSpPr/>
              <p:nvPr/>
            </p:nvSpPr>
            <p:spPr>
              <a:xfrm flipH="1">
                <a:off x="4717" y="6465"/>
                <a:ext cx="2426" cy="2426"/>
              </a:xfrm>
              <a:prstGeom prst="teardrop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1" name="泪滴形 10"/>
              <p:cNvSpPr/>
              <p:nvPr/>
            </p:nvSpPr>
            <p:spPr>
              <a:xfrm flipV="1">
                <a:off x="2126" y="3862"/>
                <a:ext cx="2426" cy="2426"/>
              </a:xfrm>
              <a:prstGeom prst="teardrop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2" name="泪滴形 11"/>
              <p:cNvSpPr/>
              <p:nvPr/>
            </p:nvSpPr>
            <p:spPr>
              <a:xfrm flipH="1" flipV="1">
                <a:off x="4717" y="3862"/>
                <a:ext cx="2426" cy="2426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690745" y="1655382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4075" y="172777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01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690745" y="2485962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64075" y="255835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02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690745" y="4147122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64075" y="421951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04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90745" y="3316542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64075" y="338893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03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pic>
          <p:nvPicPr>
            <p:cNvPr id="46" name="图形 2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4200" y="2934272"/>
              <a:ext cx="622935" cy="622935"/>
            </a:xfrm>
            <a:prstGeom prst="rect">
              <a:avLst/>
            </a:prstGeom>
          </p:spPr>
        </p:pic>
        <p:pic>
          <p:nvPicPr>
            <p:cNvPr id="47" name="图形 2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1935" y="3000312"/>
              <a:ext cx="556895" cy="556895"/>
            </a:xfrm>
            <a:prstGeom prst="rect">
              <a:avLst/>
            </a:prstGeom>
          </p:spPr>
        </p:pic>
        <p:pic>
          <p:nvPicPr>
            <p:cNvPr id="48" name="图形 2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11935" y="4587177"/>
              <a:ext cx="622935" cy="622935"/>
            </a:xfrm>
            <a:prstGeom prst="rect">
              <a:avLst/>
            </a:prstGeom>
          </p:spPr>
        </p:pic>
        <p:pic>
          <p:nvPicPr>
            <p:cNvPr id="49" name="图形 28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24200" y="4561777"/>
              <a:ext cx="648335" cy="64833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480050" y="2498027"/>
              <a:ext cx="5519420" cy="68580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링크를 이용한 새로운 창 띄우기</a:t>
              </a:r>
              <a:endPara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Bookmark, add icon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클릭 시 새로운 창으로 나오게 구현</a:t>
              </a:r>
              <a:endParaRPr lang="zh-CN" altLang="en-US" sz="1100" dirty="0">
                <a:cs typeface="思源宋体" panose="02020400000000000000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80050" y="1663637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메인 페이지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페이지로 넘어 갈 수 있는 샵 메인 페이지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0050" y="4155377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상품 리스트 페이지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카테고리 별로 상품이 나오게 구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80050" y="3326702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상품 상세 페이지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 클릭 시 상품 정보와 함께 넘어가 상품 정보가 나오게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6" name="椭圆 38"/>
            <p:cNvSpPr/>
            <p:nvPr/>
          </p:nvSpPr>
          <p:spPr>
            <a:xfrm>
              <a:off x="4693516" y="5805113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27" name="文本框 40"/>
            <p:cNvSpPr txBox="1"/>
            <p:nvPr/>
          </p:nvSpPr>
          <p:spPr>
            <a:xfrm>
              <a:off x="4666846" y="5877503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</a:t>
              </a:r>
              <a:r>
                <a:rPr lang="en-US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6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8" name="椭圆 42"/>
            <p:cNvSpPr/>
            <p:nvPr/>
          </p:nvSpPr>
          <p:spPr>
            <a:xfrm>
              <a:off x="4693516" y="4974533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29" name="文本框 44"/>
            <p:cNvSpPr txBox="1"/>
            <p:nvPr/>
          </p:nvSpPr>
          <p:spPr>
            <a:xfrm>
              <a:off x="4666846" y="5046923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</a:t>
              </a:r>
              <a:r>
                <a:rPr lang="en-US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5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4" name="矩形 20"/>
            <p:cNvSpPr/>
            <p:nvPr/>
          </p:nvSpPr>
          <p:spPr>
            <a:xfrm>
              <a:off x="5480050" y="4981084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회원가입 페이지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회원가입을 하고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user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정보를 로컬 </a:t>
              </a:r>
              <a:r>
                <a:rPr lang="ko-KR" altLang="en-US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스토리지에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8" name="矩形 20"/>
            <p:cNvSpPr/>
            <p:nvPr/>
          </p:nvSpPr>
          <p:spPr>
            <a:xfrm>
              <a:off x="5480050" y="5815590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로그인 페이지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로컬 </a:t>
              </a:r>
              <a:r>
                <a:rPr lang="ko-KR" altLang="en-US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스토리지에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 된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JSON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데이터를 가져와 로그인 할 수 있게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HTML, CSS, SCRIPT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프로그램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소개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956560"/>
            <a:chOff x="7256" y="1191"/>
            <a:chExt cx="12559" cy="4656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bookmark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65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북마크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클릭 시 새로운 창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-&gt;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지정된 크기로 나오는 창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</a:b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추가하기 버튼 클릭 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alert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나오게 설정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취소하기 클릭 시 창이 꺼지게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82" y="2327910"/>
            <a:ext cx="4267796" cy="3248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693" y="3713011"/>
            <a:ext cx="2286424" cy="25880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606" y="3713010"/>
            <a:ext cx="2278652" cy="25880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70180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Add icon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Add icon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클릭 시 새로운 창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-&gt;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지정된 크기로 나오는 창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</a:b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추가하기 버튼 클릭 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alert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나오게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(bookmark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동일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취소 하기 클릭 시 창이 꺼지게 설정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82" y="2327910"/>
            <a:ext cx="4267796" cy="3248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839" y="3709567"/>
            <a:ext cx="2263822" cy="2591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497" y="3709567"/>
            <a:ext cx="2301873" cy="2591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726968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07562" y="756285"/>
            <a:ext cx="7974964" cy="2813050"/>
            <a:chOff x="7256" y="1191"/>
            <a:chExt cx="12559" cy="443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91"/>
              <a:ext cx="4688" cy="72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9226" y="3666"/>
              <a:ext cx="5944" cy="5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/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思源宋体 Heavy" panose="02020900000000000000" charset="-122"/>
                  <a:cs typeface="思源宋体" panose="02020400000000000000" charset="-122"/>
                </a:rPr>
                <a:t>SEARCH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26" y="4190"/>
              <a:ext cx="10589" cy="14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SEARCH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마우스를 올려 놓을 시 검색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box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나오게 설정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(Search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버튼 클릭 시 지정 된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href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 넘어가게 설정 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추후 홈페이지 내 제품 검색으로 설정할 예정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00" y="1939607"/>
            <a:ext cx="4765075" cy="23507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00" y="3902075"/>
            <a:ext cx="6096851" cy="27150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899" y="3761999"/>
            <a:ext cx="4658375" cy="2991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53572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763</Words>
  <Application>Microsoft Office PowerPoint</Application>
  <PresentationFormat>와이드스크린</PresentationFormat>
  <Paragraphs>147</Paragraphs>
  <Slides>28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323</cp:revision>
  <dcterms:created xsi:type="dcterms:W3CDTF">2019-06-19T02:08:00Z</dcterms:created>
  <dcterms:modified xsi:type="dcterms:W3CDTF">2024-05-31T00:58:00Z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